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A1B48-770A-43C0-9836-AAE6989CB983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AD1FA-7D88-4C9A-863C-3D57A331F3DF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3F50B-A621-435E-BDC6-C65D6723576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346DA-B32D-44D0-97F6-EFDCE0A6651B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2116B-C58C-4FE6-8B64-555425BFB1CE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9601A-D2AA-4814-B121-82D94775603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7CC12-7AB0-4676-9621-02FC7F2E2E5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6AD0E-17EC-433F-BB6B-D9140A55672E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E3005-95C6-4813-A38B-51DBB2DE510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6288D-D92B-45B7-85FD-76ED630F70FC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76553D-5DE1-4C0A-93F6-67686B890E5B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A2A680-1FC1-433B-8940-ED8727A786A6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Sieć od strony programowej – protokoły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Przegląd zagadnień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98600" y="1724025"/>
            <a:ext cx="6145213" cy="4276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Wprowadzenie do tematu protokołów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85900" y="1728788"/>
            <a:ext cx="6172200" cy="42672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Typy protokołów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3550"/>
            <a:ext cx="6115050" cy="425767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Model OSI (Open Systems Interconnection)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3550"/>
            <a:ext cx="6115050" cy="425767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Stosy protokołów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8313"/>
            <a:ext cx="6115050" cy="424815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Protokoły i przesyłanie danych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4950" y="1724025"/>
            <a:ext cx="6134100" cy="4276725"/>
          </a:xfrm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Protokoły rutowalne i nierutowalne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4950" y="1719263"/>
            <a:ext cx="6134100" cy="4286250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Typy transmisji danych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98600" y="1712913"/>
            <a:ext cx="6145213" cy="4297362"/>
          </a:xfrm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Podstawowe protokoły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8125" y="1712913"/>
            <a:ext cx="6126163" cy="4297362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Protokół TCP/IP</a:t>
            </a:r>
            <a:br>
              <a:rPr lang="pl-PL" sz="4000"/>
            </a:br>
            <a:r>
              <a:rPr lang="pl-PL" sz="3200"/>
              <a:t>(Transmission Control Protocol / Internet Protocol)</a:t>
            </a: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8313"/>
            <a:ext cx="6115050" cy="4248150"/>
          </a:xfrm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Analiza protokołu TCP/IP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Przegląd zagadnień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7175" y="1743075"/>
            <a:ext cx="6088063" cy="4238625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Wprowadzenie do TCP/IP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3550"/>
            <a:ext cx="6115050" cy="4257675"/>
          </a:xfrm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Proces komunikacji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4950" y="1719263"/>
            <a:ext cx="6134100" cy="4286250"/>
          </a:xfrm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Warstwy TCP/IP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2413" y="1757363"/>
            <a:ext cx="6099175" cy="4210050"/>
          </a:xfrm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Identyfikacja aplikacji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8313"/>
            <a:ext cx="6115050" cy="4248150"/>
          </a:xfrm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Przegląd architektury stosu protokołów TCP/IP</a:t>
            </a:r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7650" y="1743075"/>
            <a:ext cx="6107113" cy="4238625"/>
          </a:xfrm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TCP</a:t>
            </a:r>
            <a:br>
              <a:rPr lang="pl-PL" sz="4000"/>
            </a:br>
            <a:r>
              <a:rPr lang="pl-PL" sz="3200"/>
              <a:t>(Transmission Control Protocol)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8125" y="1728788"/>
            <a:ext cx="6126163" cy="4267200"/>
          </a:xfrm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UDP</a:t>
            </a:r>
            <a:br>
              <a:rPr lang="pl-PL" sz="4000"/>
            </a:br>
            <a:r>
              <a:rPr lang="pl-PL" sz="3200"/>
              <a:t>(User Datagram Protocol)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7650" y="1743075"/>
            <a:ext cx="6107113" cy="42386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IP</a:t>
            </a:r>
            <a:br>
              <a:rPr lang="pl-PL" sz="4000"/>
            </a:br>
            <a:r>
              <a:rPr lang="pl-PL" sz="3200"/>
              <a:t>(Internet Protocol)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7175" y="1738313"/>
            <a:ext cx="6088063" cy="42481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ARP</a:t>
            </a:r>
            <a:br>
              <a:rPr lang="pl-PL" sz="4000"/>
            </a:br>
            <a:r>
              <a:rPr lang="pl-PL" sz="3200"/>
              <a:t>(Address Resolution Protocol)</a:t>
            </a: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0800" y="1724025"/>
            <a:ext cx="6502400" cy="427672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Programy narzędziowe TCP/IP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47838"/>
            <a:ext cx="6115050" cy="4230687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Rozwiązywanie nazw</a:t>
            </a:r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8313"/>
            <a:ext cx="6115050" cy="4248150"/>
          </a:xfrm>
          <a:ln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555875" y="3789363"/>
            <a:ext cx="4248150" cy="360362"/>
          </a:xfrm>
          <a:prstGeom prst="rect">
            <a:avLst/>
          </a:prstGeom>
          <a:solidFill>
            <a:srgbClr val="FFFFA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Rodzaje nazw</a:t>
            </a:r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7175" y="1728788"/>
            <a:ext cx="6088063" cy="42672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Statyczne mapowanie IP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2413" y="1747838"/>
            <a:ext cx="6099175" cy="4230687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Dynamiczne mapowanie IP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2413" y="1738313"/>
            <a:ext cx="6099175" cy="424815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Badanie procesu przesyłania danych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24025"/>
            <a:ext cx="6115050" cy="427672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Terminologia pakietów</a:t>
            </a: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7650" y="1728788"/>
            <a:ext cx="6107113" cy="42672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Elementy ramki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98600" y="1733550"/>
            <a:ext cx="6145213" cy="425767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Przepływ danych</a:t>
            </a:r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0800" y="1709738"/>
            <a:ext cx="6502400" cy="43053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Ruting danych</a:t>
            </a:r>
          </a:p>
        </p:txBody>
      </p:sp>
      <p:pic>
        <p:nvPicPr>
          <p:cNvPr id="348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733550"/>
            <a:ext cx="6115050" cy="425767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Ruting IP</a:t>
            </a:r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2413" y="1743075"/>
            <a:ext cx="6099175" cy="423862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Przesyłanie danych przez rutery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36688" y="1724025"/>
            <a:ext cx="6270625" cy="4276725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Pokaz na ekranie (4:3)</PresentationFormat>
  <Paragraphs>34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6" baseType="lpstr">
      <vt:lpstr>Arial</vt:lpstr>
      <vt:lpstr>Projekt domyślny</vt:lpstr>
      <vt:lpstr>Sieć od strony programowej – protokoły</vt:lpstr>
      <vt:lpstr>Przegląd zagadnień</vt:lpstr>
      <vt:lpstr>Wprowadzenie do tematu protokołów</vt:lpstr>
      <vt:lpstr>Typy protokołów</vt:lpstr>
      <vt:lpstr>Model OSI (Open Systems Interconnection)</vt:lpstr>
      <vt:lpstr>Stosy protokołów</vt:lpstr>
      <vt:lpstr>Protokoły i przesyłanie danych</vt:lpstr>
      <vt:lpstr>Protokoły rutowalne i nierutowalne</vt:lpstr>
      <vt:lpstr>Typy transmisji danych</vt:lpstr>
      <vt:lpstr>Podstawowe protokoły</vt:lpstr>
      <vt:lpstr>Protokół TCP/IP (Transmission Control Protocol / Internet Protocol)</vt:lpstr>
      <vt:lpstr>Analiza protokołu TCP/IP</vt:lpstr>
      <vt:lpstr>Przegląd zagadnień</vt:lpstr>
      <vt:lpstr>Wprowadzenie do TCP/IP</vt:lpstr>
      <vt:lpstr>Proces komunikacji</vt:lpstr>
      <vt:lpstr>Warstwy TCP/IP</vt:lpstr>
      <vt:lpstr>Identyfikacja aplikacji</vt:lpstr>
      <vt:lpstr>Przegląd architektury stosu protokołów TCP/IP</vt:lpstr>
      <vt:lpstr>TCP (Transmission Control Protocol)</vt:lpstr>
      <vt:lpstr>UDP (User Datagram Protocol)</vt:lpstr>
      <vt:lpstr>IP (Internet Protocol)</vt:lpstr>
      <vt:lpstr>ARP (Address Resolution Protocol)</vt:lpstr>
      <vt:lpstr>Programy narzędziowe TCP/IP</vt:lpstr>
      <vt:lpstr>Rozwiązywanie nazw</vt:lpstr>
      <vt:lpstr>Rodzaje nazw</vt:lpstr>
      <vt:lpstr>Statyczne mapowanie IP</vt:lpstr>
      <vt:lpstr>Dynamiczne mapowanie IP</vt:lpstr>
      <vt:lpstr>Badanie procesu przesyłania danych</vt:lpstr>
      <vt:lpstr>Terminologia pakietów</vt:lpstr>
      <vt:lpstr>Elementy ramki</vt:lpstr>
      <vt:lpstr>Przepływ danych</vt:lpstr>
      <vt:lpstr>Ruting danych</vt:lpstr>
      <vt:lpstr>Ruting IP</vt:lpstr>
      <vt:lpstr>Przesyłanie danych przez rutery</vt:lpstr>
    </vt:vector>
  </TitlesOfParts>
  <Company>Private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Sieć od strony programowej – protokoły</dc:title>
  <dc:creator>aneub</dc:creator>
  <cp:lastModifiedBy>aneub</cp:lastModifiedBy>
  <cp:revision>1</cp:revision>
  <dcterms:created xsi:type="dcterms:W3CDTF">2007-03-25T20:44:01Z</dcterms:created>
  <dcterms:modified xsi:type="dcterms:W3CDTF">2009-10-19T07:03:27Z</dcterms:modified>
</cp:coreProperties>
</file>